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392" r:id="rId3"/>
    <p:sldId id="393" r:id="rId4"/>
    <p:sldId id="397" r:id="rId5"/>
    <p:sldId id="398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16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89777" autoAdjust="0"/>
  </p:normalViewPr>
  <p:slideViewPr>
    <p:cSldViewPr snapToGrid="0">
      <p:cViewPr>
        <p:scale>
          <a:sx n="125" d="100"/>
          <a:sy n="125" d="100"/>
        </p:scale>
        <p:origin x="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/>
            <a:t>Portuguese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Portuguese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14/05/2024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14/05/2024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14/05/2024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14/05/2024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14/05/2024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14/05/2024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14/05/2024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14/05/2024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shodan.io/expl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images.shodan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youtube.com/watch?v=9ZVaj8ETCU8" TargetMode="External"/><Relationship Id="rId7" Type="http://schemas.openxmlformats.org/officeDocument/2006/relationships/hyperlink" Target="https://www.youtube.com/watch?v=QBgU0JWFY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n59HYdwzDs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youtube.com/watch?v=SgJm0C6jzb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youtube.com/watch?v=rAMKgrzO9KQ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/>
              <a:t>Portugal</a:t>
            </a:r>
            <a:br>
              <a:rPr lang="pt-BR" dirty="0"/>
            </a:br>
            <a:r>
              <a:rPr lang="pt-BR" dirty="0"/>
              <a:t>Sol, Mar e Vulnerabilidades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CDAYS - 2024</a:t>
            </a: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339115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Insecure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EC0C-3B1E-81BE-D6DF-90B6BE4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74864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D876D0A-3E07-DEA9-F94C-FBB2CDF8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42" y="2596780"/>
            <a:ext cx="4984166" cy="314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4A32D8CD-A105-1827-C0FE-7C9E43D7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8" y="2596780"/>
            <a:ext cx="4984166" cy="31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99441C1-C375-515D-F607-9CC1684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" y="2274467"/>
            <a:ext cx="5002392" cy="679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AE5F0-F378-885F-88BF-257564CB7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333" y="2998662"/>
            <a:ext cx="4044229" cy="302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37F42-B94A-354D-34B3-BB572044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776" y="3255204"/>
            <a:ext cx="3643076" cy="2762743"/>
          </a:xfrm>
          <a:prstGeom prst="rect">
            <a:avLst/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8582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SMBGhost - CVE-2020-0796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F5D57-51F3-56C5-B299-EE0A48C88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762" y="3191042"/>
            <a:ext cx="3552466" cy="2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58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097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7549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238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9571298" y="485775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7239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8007</TotalTime>
  <Words>922</Words>
  <Application>Microsoft Office PowerPoint</Application>
  <PresentationFormat>Widescreen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Amasis MT Pro</vt:lpstr>
      <vt:lpstr>Arial</vt:lpstr>
      <vt:lpstr>Bosch Office Sans</vt:lpstr>
      <vt:lpstr>Calibri</vt:lpstr>
      <vt:lpstr>Calibri Light</vt:lpstr>
      <vt:lpstr>Trebuchet MS</vt:lpstr>
      <vt:lpstr>Wingdings 3</vt:lpstr>
      <vt:lpstr>Facet</vt:lpstr>
      <vt:lpstr>Portugal Sol, Mar e Vulnerabilidades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  <vt:lpstr>Portuguese landscape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Don't OSINT Me !!</cp:lastModifiedBy>
  <cp:revision>606</cp:revision>
  <cp:lastPrinted>1976-04-22T21:37:46Z</cp:lastPrinted>
  <dcterms:created xsi:type="dcterms:W3CDTF">1976-04-22T11:00:59Z</dcterms:created>
  <dcterms:modified xsi:type="dcterms:W3CDTF">2024-05-14T16:51:16Z</dcterms:modified>
</cp:coreProperties>
</file>